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2C07-1EF1-40D2-8DFF-A713D266C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4A08A-35A5-415D-96B7-169E45996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C3ACB-F37B-4816-865C-C781E6CC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4B381-09FA-4CF8-B2E9-D41FBABF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D62F-98F4-4D4B-9483-6AA1C254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40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CB21-C99E-4686-8465-E9421B2B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74AE5-AE8A-4DFD-A3ED-960B9B815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4DCDF-51F9-42B5-AC9B-1F3A3AA7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22432-C8E5-44A6-942A-1D28B13C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55FD0-8441-4F27-9A49-8AB0481D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83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C2FE7-C7E4-4187-91FC-11EFA385B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E1090-E12A-4BC1-BDC7-DAE8CC0BB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ACCA8-7163-4E58-9182-27E8276B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134A-BBF0-437A-A4BE-DBBC87D9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0B7B9-6774-4598-8230-BCC5CBE8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37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2011-4555-42FA-BCC5-8BB208FC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81E52-B9E5-4C08-BF82-FA0E8437D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EAD31-9FB5-4E8B-8DF1-BB51B9FA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33A7-DC53-4E8A-9120-51F584EC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A9E99-3BBA-45D3-A29C-322B6C71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62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4B3F-5A1F-48C2-9402-B6757909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B56FE-E2FB-413F-B5B9-34E5E832A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C8B6E-28DE-4FA2-974A-3B314816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B7DDF-73C6-419B-A0B9-95A70F22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9DA89-DE75-491B-8548-9752D267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61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CB16-2F39-4166-8CC9-4D7A0CB1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A04B-8F58-4C3C-89EC-CB39AF0CA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FE9FA-B4BE-4F22-BD3D-65C4076BF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6EF41-F3E0-4877-A2AC-42081085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8766D-CD49-45DC-AAC8-8794E5DD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26D3B-75AD-45E5-A342-90712C29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81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EAF1-9322-42D9-BA2E-301D36A1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3B547-9BA5-4B3E-8467-94AE3D172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9B8A2-50D6-4603-8EFA-23189D94E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732D3-31A7-4B7A-8E47-C02394BD7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A03F8C-8B8A-43D9-A649-9DEDCFE01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FFE3B1-54D8-4BE3-89CA-D290BF8C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073B3-AF18-493B-BD82-31D2823A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D1F3E-D138-49A4-8C06-D0688C0A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60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8A16-B9FD-4B4F-9569-FF4FC233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2300C-A89A-4873-A0DD-6913F7268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E7484-1343-498F-8496-5CFFB221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8D2D5-1944-47C5-AAD6-2386C560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17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BC07E-4F59-4BE1-894E-E6ABCE21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AC3417-3F4F-4144-B4B9-610793BF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FB47C-6D9F-4DE4-8FE3-0300B2D6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99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07DB-4F53-4132-A31E-3F422535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482C-94CC-48E9-9832-976FA61D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1FE89-2CC7-48CC-BD9B-2C3FA75E2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462A9-7EB0-4E8A-96FE-F1CE93FC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557AC-1122-4F82-8EA2-5405DEE2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0608B-ED43-4641-B636-A5C311CA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32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F300-B77D-4187-AB6A-307FEC54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A5E48-75A8-4476-9BF1-0E3BBB4FF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AC8AD-15C8-477C-BF9B-A07679D65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6ACA0-8220-48C8-93DF-B38C074F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D079D-8ED6-4354-A4D1-5876A816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3C89D-EC6F-4D35-B0E9-AECE56BF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03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EB64C2-DD19-4703-A11B-1DA42052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B02C0-2EB1-4A55-A475-18BD61A55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DFFB-6EA8-49D6-BA67-094ED43D9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EE36-EB51-4120-BB44-1497EC0DC9E1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7593F-6A7E-45B4-B60C-B2DC08B95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2248E-DAFC-4BD2-80A6-401C147A8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6AC0E-FACD-425E-A8A3-EE944C7A4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23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EA38-938B-4714-B45C-D231886614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17332-C381-442F-8A4E-DC8D66DBDC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A0A20-1513-4282-BF83-FBC1DAE7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4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B92078-C0A4-4F87-9F37-00974C41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C60A1-6943-4834-AAEF-2211CC2C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131A8-D90A-4B42-AA20-F9F01913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8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E4CF4-9842-4FC7-9D2F-D9E5112E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EA47F-D5BB-4F70-9AA0-445AA8CA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7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D253A-D24D-4CEB-8CDF-273F8D15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3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179A0-A3F2-4C05-99DD-60FB3044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ECAFE-B10B-4E44-94C7-A6339CA8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73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KARANAM   VENKATA KOUSIK</dc:creator>
  <cp:lastModifiedBy>KARANAM   VENKATA KOUSIK</cp:lastModifiedBy>
  <cp:revision>1</cp:revision>
  <dcterms:created xsi:type="dcterms:W3CDTF">2021-12-05T10:13:30Z</dcterms:created>
  <dcterms:modified xsi:type="dcterms:W3CDTF">2021-12-05T10:17:37Z</dcterms:modified>
</cp:coreProperties>
</file>